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425" r:id="rId2"/>
    <p:sldId id="408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304" r:id="rId19"/>
    <p:sldId id="305" r:id="rId20"/>
    <p:sldId id="381" r:id="rId21"/>
    <p:sldId id="307" r:id="rId22"/>
    <p:sldId id="308" r:id="rId23"/>
    <p:sldId id="309" r:id="rId24"/>
    <p:sldId id="310" r:id="rId25"/>
    <p:sldId id="311" r:id="rId26"/>
    <p:sldId id="312" r:id="rId27"/>
    <p:sldId id="314" r:id="rId28"/>
    <p:sldId id="315" r:id="rId29"/>
    <p:sldId id="342" r:id="rId30"/>
    <p:sldId id="269" r:id="rId31"/>
    <p:sldId id="270" r:id="rId32"/>
    <p:sldId id="271" r:id="rId33"/>
    <p:sldId id="272" r:id="rId34"/>
    <p:sldId id="273" r:id="rId35"/>
    <p:sldId id="274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3" autoAdjust="0"/>
    <p:restoredTop sz="94660"/>
  </p:normalViewPr>
  <p:slideViewPr>
    <p:cSldViewPr>
      <p:cViewPr varScale="1">
        <p:scale>
          <a:sx n="57" d="100"/>
          <a:sy n="57" d="100"/>
        </p:scale>
        <p:origin x="-17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9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0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4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8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0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7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sZtCGEPWUQ6hM&amp;tbnid=hhc2Dcmni23z0M:&amp;ved=0CAUQjRw&amp;url=http://www.popscreen.com/v/6BBS7/Baby-Moses-Sent-Down-the-River&amp;ei=aMhIUbLODMOa2AWUlYHYBw&amp;psig=AFQjCNFkmFBuE3q2n8XK3S8hHWdT_ONIQg&amp;ust=13638107440393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12.jpe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14.jpe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url?sa=i&amp;rct=j&amp;q=&amp;esrc=s&amp;frm=1&amp;source=images&amp;cd=&amp;docid=zWzuhj91y6bWOM&amp;tbnid=jFu6PQdNyxD7OM:&amp;ved=0CAUQjRw&amp;url=http://fineartamerica.com/featured/jesus-on-the-cross-daniel-megas.html&amp;ei=NbJIUbCjFcTi2gXqp4HwCg&amp;psig=AFQjCNFTNfSV2xb1VNJ6snq-vYYGwmjRFA&amp;ust=1363804886982457" TargetMode="Externa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hyperlink" Target="http://www.google.com/url?sa=i&amp;rct=j&amp;q=&amp;esrc=s&amp;frm=1&amp;source=images&amp;cd=&amp;cad=rja&amp;docid=amQViKsQN-DiHM&amp;tbnid=vD6D9xSFM2sZJM:&amp;ved=0CAUQjRw&amp;url=http://mrbiblehead.blogspot.com/2011/07/birth-of-moses-exodus-1-2.html&amp;ei=ZrlIUZiCOuGh2gWp6oHYAg&amp;psig=AFQjCNGWoDXbS6G8oTVwmb7n5O-W0mHasw&amp;ust=1363806817409460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url?sa=i&amp;rct=j&amp;q=&amp;esrc=s&amp;frm=1&amp;source=images&amp;cd=&amp;cad=rja&amp;docid=iq2C-LSq6XhUhM&amp;tbnid=H3dMe0_j7a3wQM:&amp;ved=0CAUQjRw&amp;url=http://www.dipity.com/hngottschalk/The-Life-of-Jesus/&amp;ei=vLpIUZq-CLOK2QWUtICgAg&amp;psig=AFQjCNE3LZBhQcBMwPBE4uZVTGJI7VqMbQ&amp;ust=1363807273533041" TargetMode="External"/><Relationship Id="rId5" Type="http://schemas.microsoft.com/office/2007/relationships/hdphoto" Target="../media/hdphoto13.wdp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5.wdp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4/The_Christian_Martyrs_Last_Prayer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6.wdp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hyperlink" Target="http://www.google.com/url?sa=i&amp;rct=j&amp;q=&amp;esrc=s&amp;frm=1&amp;source=images&amp;cd=&amp;cad=rja&amp;docid=9ANPdNb1rqHCIM&amp;tbnid=QJItrhQmI_db7M:&amp;ved=0CAUQjRw&amp;url=http://www.m.webmd.com/a-to-z-guides/ss/slideshow-kids-feeling-good&amp;ei=ycRIUbqCJejD2QW1vIDACA&amp;psig=AFQjCNHrB-T5QQZwY53cFV7cvyx1Ua6FiQ&amp;ust=1363809842328651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jskogerboe.files.wordpress.com/2009/10/girl_worships.jpg" TargetMode="External"/><Relationship Id="rId5" Type="http://schemas.microsoft.com/office/2007/relationships/hdphoto" Target="../media/hdphoto17.wdp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49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49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6jBP4YXwo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49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tn_gECxauY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Z-BbFQ3K1A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KHCiMaV0c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sZtCGEPWUQ6hM&amp;tbnid=hhc2Dcmni23z0M:&amp;ved=0CAUQjRw&amp;url=http://www.popscreen.com/v/6BBS7/Baby-Moses-Sent-Down-the-River&amp;ei=aMhIUbLODMOa2AWUlYHYBw&amp;psig=AFQjCNFkmFBuE3q2n8XK3S8hHWdT_ONIQg&amp;ust=136381074403935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6" y="11723"/>
            <a:ext cx="9130937" cy="826477"/>
          </a:xfrm>
        </p:spPr>
        <p:txBody>
          <a:bodyPr/>
          <a:lstStyle/>
          <a:p>
            <a:r>
              <a:rPr lang="en-US" sz="4400" b="0" dirty="0" smtClean="0">
                <a:latin typeface="Aharoni" pitchFamily="2" charset="-79"/>
                <a:cs typeface="Aharoni" pitchFamily="2" charset="-79"/>
              </a:rPr>
              <a:t>Moses, the </a:t>
            </a:r>
            <a:r>
              <a:rPr lang="en-US" sz="4400" b="0" dirty="0">
                <a:latin typeface="Aharoni" pitchFamily="2" charset="-79"/>
                <a:cs typeface="Aharoni" pitchFamily="2" charset="-79"/>
              </a:rPr>
              <a:t>Baby God </a:t>
            </a:r>
            <a:r>
              <a:rPr lang="en-US" sz="4400" b="0" dirty="0" smtClean="0">
                <a:latin typeface="Aharoni" pitchFamily="2" charset="-79"/>
                <a:cs typeface="Aharoni" pitchFamily="2" charset="-79"/>
              </a:rPr>
              <a:t>Saved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378" y="5943600"/>
            <a:ext cx="9151254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0" dirty="0">
                <a:latin typeface="Aharoni" pitchFamily="2" charset="-79"/>
                <a:cs typeface="Aharoni" pitchFamily="2" charset="-79"/>
              </a:rPr>
              <a:t>Jesus Will Always Rise Again</a:t>
            </a:r>
            <a:endParaRPr lang="en-US" sz="4400" dirty="0"/>
          </a:p>
        </p:txBody>
      </p:sp>
      <p:pic>
        <p:nvPicPr>
          <p:cNvPr id="7172" name="Picture 4" descr="http://v011o.popscreen.com/eGhxeHh1MTI=_o_baby-moses-sent-down-the-ri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  <a14:imgEffect>
                      <a14:colorTemperature colorTemp="7600"/>
                    </a14:imgEffect>
                    <a14:imgEffect>
                      <a14:saturation sat="108000"/>
                    </a14:imgEffect>
                    <a14:imgEffect>
                      <a14:brightnessContrast bright="2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22" y="990600"/>
            <a:ext cx="915125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23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40205" cy="1143000"/>
          </a:xfrm>
        </p:spPr>
        <p:txBody>
          <a:bodyPr/>
          <a:lstStyle/>
          <a:p>
            <a:r>
              <a:rPr lang="en-US" sz="3800" dirty="0" smtClean="0"/>
              <a:t>Moses’ Mother &amp; Sister Tried to Save Him 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143000"/>
            <a:ext cx="5740204" cy="5715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“When </a:t>
            </a:r>
            <a:r>
              <a:rPr lang="en-US" sz="3000" dirty="0"/>
              <a:t>she saw that he was beautiful, she hid him for three months. </a:t>
            </a:r>
            <a:r>
              <a:rPr lang="en-US" sz="3000" dirty="0" smtClean="0"/>
              <a:t>But </a:t>
            </a:r>
            <a:r>
              <a:rPr lang="en-US" sz="3000" dirty="0"/>
              <a:t>the time came when she could hide him no longer. So she took a basket made from grass, and covered it with tar and put the child in it. And she set it in the grass by the side of the Nile. </a:t>
            </a:r>
            <a:r>
              <a:rPr lang="en-US" sz="3000" dirty="0" smtClean="0"/>
              <a:t>His </a:t>
            </a:r>
            <a:r>
              <a:rPr lang="en-US" sz="3000" dirty="0"/>
              <a:t>sister stayed to watch and find out what would happen to him</a:t>
            </a:r>
            <a:r>
              <a:rPr lang="en-US" sz="3000" dirty="0" smtClean="0"/>
              <a:t>.” </a:t>
            </a:r>
            <a:r>
              <a:rPr lang="en-US" sz="2000" b="0" dirty="0" smtClean="0"/>
              <a:t>Ex 2:2-4</a:t>
            </a:r>
            <a:endParaRPr lang="en-US" sz="2000" b="0" dirty="0"/>
          </a:p>
        </p:txBody>
      </p:sp>
      <p:pic>
        <p:nvPicPr>
          <p:cNvPr id="4098" name="Picture 2" descr="C:\Documents and Settings\Therese\Desktop\Amr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4000"/>
                    </a14:imgEffect>
                    <a14:imgEffect>
                      <a14:colorTemperature colorTemp="7900"/>
                    </a14:imgEffect>
                    <a14:imgEffect>
                      <a14:saturation sat="108000"/>
                    </a14:imgEffect>
                    <a14:imgEffect>
                      <a14:brightnessContrast bright="1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257" b="20268"/>
          <a:stretch/>
        </p:blipFill>
        <p:spPr bwMode="auto">
          <a:xfrm>
            <a:off x="5740205" y="1"/>
            <a:ext cx="3416495" cy="33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Therese\Desktop\Alexey_Tyranov__Moses'_moth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colorTemperature colorTemp="4500"/>
                    </a14:imgEffect>
                    <a14:imgEffect>
                      <a14:saturation sat="192000"/>
                    </a14:imgEffect>
                    <a14:imgEffect>
                      <a14:brightnessContrast bright="16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7154" r="11000" b="3206"/>
          <a:stretch/>
        </p:blipFill>
        <p:spPr bwMode="auto">
          <a:xfrm>
            <a:off x="5740205" y="3429000"/>
            <a:ext cx="340379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3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19200"/>
          </a:xfrm>
        </p:spPr>
        <p:txBody>
          <a:bodyPr/>
          <a:lstStyle/>
          <a:p>
            <a:r>
              <a:rPr lang="en-US" dirty="0" smtClean="0"/>
              <a:t>In the Bible, Water is often </a:t>
            </a:r>
            <a:br>
              <a:rPr lang="en-US" dirty="0" smtClean="0"/>
            </a:br>
            <a:r>
              <a:rPr lang="en-US" dirty="0" smtClean="0"/>
              <a:t>a Picture of death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092200"/>
            <a:ext cx="4953000" cy="5683250"/>
          </a:xfrm>
        </p:spPr>
        <p:txBody>
          <a:bodyPr/>
          <a:lstStyle/>
          <a:p>
            <a:pPr marL="0" lvl="1" indent="0">
              <a:buClr>
                <a:schemeClr val="accent2"/>
              </a:buClr>
              <a:buSzPct val="75000"/>
              <a:buNone/>
            </a:pPr>
            <a:r>
              <a:rPr lang="en-US" sz="4400" b="1" dirty="0"/>
              <a:t>Passing through water is a</a:t>
            </a:r>
            <a:r>
              <a:rPr lang="en-US" sz="4400" b="1" dirty="0" smtClean="0"/>
              <a:t> </a:t>
            </a:r>
            <a:r>
              <a:rPr lang="en-US" sz="4400" b="1" dirty="0"/>
              <a:t>symbol of </a:t>
            </a:r>
            <a:r>
              <a:rPr lang="en-US" sz="4400" b="1" dirty="0" smtClean="0"/>
              <a:t>passing through death </a:t>
            </a:r>
            <a:r>
              <a:rPr lang="en-US" sz="4400" b="1" dirty="0"/>
              <a:t>:</a:t>
            </a:r>
            <a:endParaRPr lang="en-US" sz="4400" b="1" dirty="0" smtClean="0"/>
          </a:p>
          <a:p>
            <a:pPr marL="571500" lvl="1" indent="-571500">
              <a:buClr>
                <a:schemeClr val="tx1"/>
              </a:buClr>
              <a:buSzPct val="75000"/>
            </a:pPr>
            <a:r>
              <a:rPr lang="en-US" sz="4400" b="1" dirty="0" smtClean="0"/>
              <a:t>Noah’s Ark</a:t>
            </a:r>
          </a:p>
          <a:p>
            <a:pPr marL="571500" lvl="1" indent="-571500">
              <a:buClr>
                <a:schemeClr val="tx1"/>
              </a:buClr>
              <a:buSzPct val="75000"/>
            </a:pPr>
            <a:r>
              <a:rPr lang="en-US" sz="4400" b="1" dirty="0"/>
              <a:t>W</a:t>
            </a:r>
            <a:r>
              <a:rPr lang="en-US" sz="4400" b="1" dirty="0" smtClean="0"/>
              <a:t>ater </a:t>
            </a:r>
            <a:r>
              <a:rPr lang="en-US" sz="4400" b="1" dirty="0"/>
              <a:t>B</a:t>
            </a:r>
            <a:r>
              <a:rPr lang="en-US" sz="4400" b="1" dirty="0" smtClean="0"/>
              <a:t>aptism</a:t>
            </a:r>
            <a:endParaRPr lang="en-US" sz="4400" b="1" dirty="0"/>
          </a:p>
        </p:txBody>
      </p:sp>
      <p:pic>
        <p:nvPicPr>
          <p:cNvPr id="3074" name="Picture 2" descr="C:\Documents and Settings\Therese\Desktop\NoahsA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3000"/>
                    </a14:imgEffect>
                    <a14:imgEffect>
                      <a14:colorTemperature colorTemp="6300"/>
                    </a14:imgEffect>
                    <a14:imgEffect>
                      <a14:saturation sat="172000"/>
                    </a14:imgEffect>
                    <a14:imgEffect>
                      <a14:brightnessContrast bright="3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00" t="30444" r="8833" b="26001"/>
          <a:stretch/>
        </p:blipFill>
        <p:spPr bwMode="auto">
          <a:xfrm>
            <a:off x="5016500" y="1092200"/>
            <a:ext cx="41275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Therese\Desktop\baptismwat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colorTemperature colorTemp="8900"/>
                    </a14:imgEffect>
                    <a14:imgEffect>
                      <a14:saturation sat="192000"/>
                    </a14:imgEffect>
                    <a14:imgEffect>
                      <a14:brightnessContrast bright="-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959" r="17187" b="2303"/>
          <a:stretch/>
        </p:blipFill>
        <p:spPr bwMode="auto">
          <a:xfrm>
            <a:off x="5016500" y="3708400"/>
            <a:ext cx="4127500" cy="31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0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76200"/>
            <a:ext cx="5486400" cy="6400800"/>
          </a:xfrm>
        </p:spPr>
        <p:txBody>
          <a:bodyPr/>
          <a:lstStyle/>
          <a:p>
            <a:pPr algn="l"/>
            <a:r>
              <a:rPr lang="en-US" dirty="0" smtClean="0"/>
              <a:t>Moses’ little Ark in the Nile River is a picture of Jesus</a:t>
            </a:r>
            <a:r>
              <a:rPr lang="en-US" dirty="0"/>
              <a:t> </a:t>
            </a:r>
            <a:r>
              <a:rPr lang="en-US" dirty="0" smtClean="0"/>
              <a:t>in the grave – Passing through death then rising.</a:t>
            </a:r>
            <a:br>
              <a:rPr lang="en-US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This passing through water (death) and coming up alive would happen again later in Moses’ Life –                        </a:t>
            </a:r>
            <a:br>
              <a:rPr lang="en-US" dirty="0" smtClean="0"/>
            </a:br>
            <a:r>
              <a:rPr lang="en-US" dirty="0" smtClean="0"/>
              <a:t>In a BIG WAY!</a:t>
            </a:r>
            <a:endParaRPr lang="en-US" dirty="0"/>
          </a:p>
        </p:txBody>
      </p:sp>
      <p:pic>
        <p:nvPicPr>
          <p:cNvPr id="5122" name="Picture 2" descr="C:\Documents and Settings\Therese\Desktop\baby-moses-in-reeds-GoodSalt-wjpas07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7900"/>
                    </a14:imgEffect>
                    <a14:imgEffect>
                      <a14:saturation sat="104000"/>
                    </a14:imgEffect>
                    <a14:imgEffect>
                      <a14:brightnessContrast bright="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9" t="15107" r="5085" b="18808"/>
          <a:stretch/>
        </p:blipFill>
        <p:spPr bwMode="auto">
          <a:xfrm>
            <a:off x="0" y="0"/>
            <a:ext cx="3657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Therese\Desktop\10876476-jesus-is-laid-in-the-tom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7000"/>
                    </a14:imgEffect>
                    <a14:imgEffect>
                      <a14:colorTemperature colorTemp="6900"/>
                    </a14:imgEffect>
                    <a14:imgEffect>
                      <a14:saturation sat="204000"/>
                    </a14:imgEffect>
                    <a14:imgEffect>
                      <a14:brightnessContrast bright="8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66" r="22000" b="30982"/>
          <a:stretch/>
        </p:blipFill>
        <p:spPr bwMode="auto">
          <a:xfrm>
            <a:off x="12700" y="3680263"/>
            <a:ext cx="3644234" cy="31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73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3657600"/>
            <a:ext cx="5181599" cy="3124199"/>
          </a:xfrm>
        </p:spPr>
        <p:txBody>
          <a:bodyPr/>
          <a:lstStyle/>
          <a:p>
            <a:pPr marL="0" lvl="1" indent="0">
              <a:buClr>
                <a:schemeClr val="accent2"/>
              </a:buClr>
              <a:buSzPct val="75000"/>
              <a:buNone/>
            </a:pPr>
            <a:r>
              <a:rPr lang="en-US" sz="4000" b="1" dirty="0"/>
              <a:t>Moses was an innocent </a:t>
            </a:r>
            <a:r>
              <a:rPr lang="en-US" sz="4000" b="1" dirty="0" smtClean="0"/>
              <a:t>when </a:t>
            </a:r>
            <a:r>
              <a:rPr lang="en-US" sz="4000" b="1" dirty="0"/>
              <a:t>he went into the water – He didn’t deserve </a:t>
            </a:r>
            <a:r>
              <a:rPr lang="en-US" sz="4000" b="1" dirty="0" smtClean="0"/>
              <a:t>death.</a:t>
            </a:r>
          </a:p>
        </p:txBody>
      </p:sp>
      <p:pic>
        <p:nvPicPr>
          <p:cNvPr id="1026" name="Picture 2" descr="C:\Users\Therese\Desktop\PIX\aed29ad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7000"/>
                    </a14:imgEffect>
                    <a14:imgEffect>
                      <a14:colorTemperature colorTemp="6600"/>
                    </a14:imgEffect>
                    <a14:imgEffect>
                      <a14:saturation sat="196000"/>
                    </a14:imgEffect>
                    <a14:imgEffect>
                      <a14:brightnessContrast bright="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9" r="9439"/>
          <a:stretch/>
        </p:blipFill>
        <p:spPr bwMode="auto">
          <a:xfrm>
            <a:off x="0" y="10551"/>
            <a:ext cx="3854549" cy="68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fineartamerica.com/images-medium-large-5/jesus-on-the-cross-daniel-megas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5000"/>
                    </a14:imgEffect>
                    <a14:imgEffect>
                      <a14:colorTemperature colorTemp="10100"/>
                    </a14:imgEffect>
                    <a14:imgEffect>
                      <a14:saturation sat="164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6" t="16525" r="6076" b="11642"/>
          <a:stretch/>
        </p:blipFill>
        <p:spPr bwMode="auto">
          <a:xfrm>
            <a:off x="2743200" y="0"/>
            <a:ext cx="3024555" cy="3263706"/>
          </a:xfrm>
          <a:prstGeom prst="rect">
            <a:avLst/>
          </a:prstGeom>
          <a:noFill/>
          <a:ln w="38100" cmpd="sng">
            <a:solidFill>
              <a:srgbClr val="4D7620"/>
            </a:solidFill>
          </a:ln>
          <a:effectLst>
            <a:outerShdw blurRad="254000" dist="25400" dir="14040000" sx="107000" sy="107000" algn="t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5767755" y="1"/>
            <a:ext cx="337624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Clr>
                <a:schemeClr val="accent2"/>
              </a:buClr>
              <a:buSzPct val="75000"/>
              <a:buNone/>
            </a:pPr>
            <a:r>
              <a:rPr lang="en-US" sz="4000" b="1" kern="0" dirty="0" smtClean="0"/>
              <a:t>Just as Jesus was innocent when He died on the cross…</a:t>
            </a:r>
          </a:p>
        </p:txBody>
      </p:sp>
    </p:spTree>
    <p:extLst>
      <p:ext uri="{BB962C8B-B14F-4D97-AF65-F5344CB8AC3E}">
        <p14:creationId xmlns:p14="http://schemas.microsoft.com/office/powerpoint/2010/main" val="1946798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0"/>
            <a:ext cx="5105400" cy="6858000"/>
          </a:xfrm>
        </p:spPr>
        <p:txBody>
          <a:bodyPr/>
          <a:lstStyle/>
          <a:p>
            <a:pPr marL="57150" indent="0">
              <a:buNone/>
            </a:pPr>
            <a:r>
              <a:rPr lang="en-US" sz="3200" dirty="0" smtClean="0"/>
              <a:t>As the infant</a:t>
            </a:r>
            <a:r>
              <a:rPr lang="en-US" sz="3200" dirty="0"/>
              <a:t>, Moses was sent to the Egyptians to start his life’s </a:t>
            </a:r>
            <a:r>
              <a:rPr lang="en-US" sz="3200" dirty="0" smtClean="0"/>
              <a:t>mission,</a:t>
            </a:r>
            <a:endParaRPr lang="en-US" sz="3200" dirty="0"/>
          </a:p>
          <a:p>
            <a:pPr marL="57150" indent="0">
              <a:buNone/>
            </a:pPr>
            <a:r>
              <a:rPr lang="en-US" sz="3200" dirty="0" smtClean="0"/>
              <a:t>Christ also was sent to Egypt: 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3200" dirty="0" smtClean="0"/>
              <a:t>“…</a:t>
            </a:r>
            <a:r>
              <a:rPr lang="en-US" sz="3200" dirty="0"/>
              <a:t>an angel of the Lord came to Joseph in a dream. He said, “Get up. Take the young Child and His mother to the country of Egypt</a:t>
            </a:r>
            <a:r>
              <a:rPr lang="en-US" sz="3200" dirty="0" smtClean="0"/>
              <a:t>." </a:t>
            </a:r>
            <a:r>
              <a:rPr lang="en-US" sz="2000" dirty="0" smtClean="0"/>
              <a:t>Mat. 2:13</a:t>
            </a:r>
          </a:p>
        </p:txBody>
      </p:sp>
      <p:pic>
        <p:nvPicPr>
          <p:cNvPr id="3079" name="Picture 7" descr="http://4.bp.blogspot.com/-KChQWxt-NvI/TiYI983cvfI/AAAAAAAABG4/OSbm5drgO4s/s1600/mosesbaske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  <a14:imgEffect>
                      <a14:colorTemperature colorTemp="8700"/>
                    </a14:imgEffect>
                    <a14:imgEffect>
                      <a14:saturation sat="240000"/>
                    </a14:imgEffect>
                    <a14:imgEffect>
                      <a14:brightnessContrast bright="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0" t="7637" r="11935" b="31609"/>
          <a:stretch/>
        </p:blipFill>
        <p:spPr bwMode="auto">
          <a:xfrm>
            <a:off x="0" y="0"/>
            <a:ext cx="4038600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cdn.dipity.com/uploads/events/370588643cd0b1b7e0cf58314042b810_1M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colorTemperature colorTemp="8300"/>
                    </a14:imgEffect>
                    <a14:imgEffect>
                      <a14:saturation sat="160000"/>
                    </a14:imgEffect>
                    <a14:imgEffect>
                      <a14:brightnessContrast bright="1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5" b="20093"/>
          <a:stretch/>
        </p:blipFill>
        <p:spPr bwMode="auto">
          <a:xfrm>
            <a:off x="0" y="3137702"/>
            <a:ext cx="4038600" cy="37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81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rese\Desktop\Jesus-1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b="7070"/>
          <a:stretch/>
        </p:blipFill>
        <p:spPr bwMode="auto">
          <a:xfrm>
            <a:off x="-22412" y="2904565"/>
            <a:ext cx="9144000" cy="39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herese\Desktop\PIX\imagesCAZQAPQJ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  <a14:imgEffect>
                      <a14:colorTemperature colorTemp="8600"/>
                    </a14:imgEffect>
                    <a14:imgEffect>
                      <a14:saturation sat="296000"/>
                    </a14:imgEffect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97"/>
            <a:ext cx="3917622" cy="29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-33996"/>
            <a:ext cx="5715000" cy="3158196"/>
          </a:xfrm>
          <a:solidFill>
            <a:schemeClr val="bg1"/>
          </a:solidFill>
        </p:spPr>
        <p:txBody>
          <a:bodyPr lIns="91440" tIns="0"/>
          <a:lstStyle/>
          <a:p>
            <a:pPr marL="57150" indent="0">
              <a:buNone/>
            </a:pPr>
            <a:r>
              <a:rPr lang="en-US" dirty="0" smtClean="0"/>
              <a:t>Like </a:t>
            </a:r>
            <a:r>
              <a:rPr lang="en-US" dirty="0" smtClean="0"/>
              <a:t>Jesus, Moses </a:t>
            </a:r>
            <a:r>
              <a:rPr lang="en-US" dirty="0"/>
              <a:t>was resurrected </a:t>
            </a:r>
            <a:r>
              <a:rPr lang="en-US" dirty="0" smtClean="0"/>
              <a:t>(from </a:t>
            </a:r>
            <a:r>
              <a:rPr lang="en-US" dirty="0"/>
              <a:t>the </a:t>
            </a:r>
            <a:r>
              <a:rPr lang="en-US" dirty="0" smtClean="0"/>
              <a:t>water/death) </a:t>
            </a:r>
            <a:r>
              <a:rPr lang="en-US" dirty="0"/>
              <a:t>by a person </a:t>
            </a:r>
            <a:r>
              <a:rPr lang="en-US" dirty="0" smtClean="0"/>
              <a:t>in </a:t>
            </a:r>
            <a:r>
              <a:rPr lang="en-US" dirty="0" smtClean="0"/>
              <a:t>high authority </a:t>
            </a:r>
            <a:r>
              <a:rPr lang="en-US" dirty="0"/>
              <a:t>– He </a:t>
            </a:r>
            <a:r>
              <a:rPr lang="en-US" dirty="0" smtClean="0"/>
              <a:t>didn’t raise Himself.</a:t>
            </a:r>
          </a:p>
          <a:p>
            <a:pPr marL="57150" indent="0">
              <a:buNone/>
            </a:pPr>
            <a:r>
              <a:rPr lang="en-US" dirty="0" smtClean="0"/>
              <a:t>“</a:t>
            </a:r>
            <a:r>
              <a:rPr lang="en-US" dirty="0"/>
              <a:t>But God raised Him from the dead</a:t>
            </a:r>
            <a:r>
              <a:rPr lang="en-US" dirty="0" smtClean="0"/>
              <a:t>.” Acts 13:30</a:t>
            </a:r>
          </a:p>
          <a:p>
            <a:pPr marL="5715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65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037426"/>
            <a:ext cx="9144000" cy="2820573"/>
          </a:xfrm>
        </p:spPr>
        <p:txBody>
          <a:bodyPr lIns="137160" tIns="0" rIns="0" bIns="0"/>
          <a:lstStyle/>
          <a:p>
            <a:pPr marL="0" indent="0" algn="ctr">
              <a:buNone/>
            </a:pPr>
            <a:r>
              <a:rPr lang="en-US" sz="4400" dirty="0"/>
              <a:t>Jesus </a:t>
            </a:r>
            <a:r>
              <a:rPr lang="en-US" sz="4400" smtClean="0"/>
              <a:t>Always Rises!</a:t>
            </a:r>
            <a:endParaRPr lang="en-US" sz="4400" dirty="0"/>
          </a:p>
          <a:p>
            <a:pPr marL="0" lvl="0" indent="0">
              <a:buNone/>
            </a:pPr>
            <a:r>
              <a:rPr lang="en-US" dirty="0" smtClean="0"/>
              <a:t>As they tried to kill Moses and baby Jesus, as they did kill adult Jesus, they also tried to kill the Church. Most </a:t>
            </a:r>
            <a:r>
              <a:rPr lang="en-US" dirty="0"/>
              <a:t>of the Apostles and Hundreds of </a:t>
            </a:r>
            <a:r>
              <a:rPr lang="en-US" dirty="0" smtClean="0"/>
              <a:t>Christians have been murdered, but Christianity always rises.</a:t>
            </a:r>
            <a:endParaRPr lang="en-US" dirty="0"/>
          </a:p>
        </p:txBody>
      </p:sp>
      <p:pic>
        <p:nvPicPr>
          <p:cNvPr id="5122" name="Picture 2" descr="File:The Christian Martyrs Last Praye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600"/>
                    </a14:imgEffect>
                    <a14:imgEffect>
                      <a14:saturation sat="128000"/>
                    </a14:imgEffect>
                    <a14:imgEffect>
                      <a14:brightnessContrast bright="1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5540"/>
          <a:stretch/>
        </p:blipFill>
        <p:spPr bwMode="auto">
          <a:xfrm>
            <a:off x="0" y="0"/>
            <a:ext cx="9144000" cy="40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02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4" y="-76200"/>
            <a:ext cx="4448176" cy="693420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/>
              <a:t>The enemy of Moses &amp; Jesus is also our enemy. He would like to destroy our faith.</a:t>
            </a:r>
          </a:p>
          <a:p>
            <a:pPr marL="0" lvl="0" indent="0">
              <a:buNone/>
            </a:pPr>
            <a:r>
              <a:rPr lang="en-US" sz="3600" dirty="0" smtClean="0"/>
              <a:t>Our </a:t>
            </a:r>
            <a:r>
              <a:rPr lang="en-US" sz="3600" dirty="0"/>
              <a:t>Christian </a:t>
            </a:r>
            <a:r>
              <a:rPr lang="en-US" sz="3600" dirty="0" smtClean="0"/>
              <a:t>faith </a:t>
            </a:r>
            <a:r>
              <a:rPr lang="en-US" sz="3600" dirty="0"/>
              <a:t>m</a:t>
            </a:r>
            <a:r>
              <a:rPr lang="en-US" sz="3600" dirty="0" smtClean="0"/>
              <a:t>ay </a:t>
            </a:r>
            <a:r>
              <a:rPr lang="en-US" sz="3600" dirty="0"/>
              <a:t>be </a:t>
            </a:r>
            <a:r>
              <a:rPr lang="en-US" sz="3600" dirty="0" smtClean="0"/>
              <a:t>attacked</a:t>
            </a:r>
            <a:r>
              <a:rPr lang="en-US" sz="3600" dirty="0"/>
              <a:t>, but it </a:t>
            </a:r>
            <a:r>
              <a:rPr lang="en-US" sz="3600" dirty="0" smtClean="0"/>
              <a:t>cannot </a:t>
            </a:r>
            <a:r>
              <a:rPr lang="en-US" sz="3600" dirty="0"/>
              <a:t>b</a:t>
            </a:r>
            <a:r>
              <a:rPr lang="en-US" sz="3600" dirty="0" smtClean="0"/>
              <a:t>e </a:t>
            </a:r>
            <a:r>
              <a:rPr lang="en-US" sz="3600" dirty="0"/>
              <a:t>d</a:t>
            </a:r>
            <a:r>
              <a:rPr lang="en-US" sz="3600" dirty="0" smtClean="0"/>
              <a:t>estroyed </a:t>
            </a:r>
            <a:r>
              <a:rPr lang="en-US" sz="3600" dirty="0"/>
              <a:t>– </a:t>
            </a:r>
            <a:r>
              <a:rPr lang="en-US" sz="3600" dirty="0" smtClean="0"/>
              <a:t>Jesus (in us) will always… </a:t>
            </a:r>
          </a:p>
          <a:p>
            <a:pPr marL="0" lvl="0" indent="0" algn="ctr">
              <a:buNone/>
            </a:pPr>
            <a:r>
              <a:rPr lang="en-US" sz="3600" dirty="0" smtClean="0"/>
              <a:t>RISE AGAIN !</a:t>
            </a:r>
            <a:endParaRPr lang="en-US" sz="3600" dirty="0"/>
          </a:p>
        </p:txBody>
      </p:sp>
      <p:pic>
        <p:nvPicPr>
          <p:cNvPr id="6146" name="Picture 2" descr="http://img.webmd.com/dtmcms/live/webmd/consumer_assets/site_images/articles/health_tools/feeling_good_about_yourself_tween_slideshow/getty_rm_photo_of_girl_walking_away_from_teasing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  <a14:imgEffect>
                      <a14:colorTemperature colorTemp="4600"/>
                    </a14:imgEffect>
                    <a14:imgEffect>
                      <a14:saturation sat="152000"/>
                    </a14:imgEffect>
                    <a14:imgEffect>
                      <a14:brightnessContrast bright="4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49"/>
          <a:stretch/>
        </p:blipFill>
        <p:spPr bwMode="auto">
          <a:xfrm>
            <a:off x="0" y="0"/>
            <a:ext cx="4695825" cy="308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irl_worship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8000"/>
                    </a14:imgEffect>
                    <a14:imgEffect>
                      <a14:colorTemperature colorTemp="5700"/>
                    </a14:imgEffect>
                    <a14:imgEffect>
                      <a14:saturation sat="152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7" t="29606" r="12187"/>
          <a:stretch/>
        </p:blipFill>
        <p:spPr bwMode="auto">
          <a:xfrm>
            <a:off x="0" y="3190876"/>
            <a:ext cx="4695825" cy="36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51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p=10249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p=10249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4114800"/>
          </a:xfrm>
        </p:spPr>
        <p:txBody>
          <a:bodyPr/>
          <a:lstStyle/>
          <a:p>
            <a:r>
              <a:rPr lang="en-US" dirty="0" smtClean="0"/>
              <a:t>Next Slide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Song</a:t>
            </a:r>
            <a:r>
              <a:rPr lang="en-US" dirty="0" smtClean="0"/>
              <a:t>: Go Down </a:t>
            </a:r>
            <a:r>
              <a:rPr lang="en-US" dirty="0" smtClean="0"/>
              <a:t>Moses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Download </a:t>
            </a:r>
            <a:r>
              <a:rPr lang="en-US" dirty="0"/>
              <a:t>Here:</a:t>
            </a:r>
            <a:br>
              <a:rPr lang="en-US" dirty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www.youtube.com/watch?v=vf6jBP4YXwo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9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p=10249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930" y="0"/>
            <a:ext cx="9163929" cy="3733800"/>
          </a:xfrm>
        </p:spPr>
        <p:txBody>
          <a:bodyPr/>
          <a:lstStyle/>
          <a:p>
            <a:r>
              <a:rPr lang="en-US" dirty="0" smtClean="0"/>
              <a:t>Next Slide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Song</a:t>
            </a:r>
            <a:r>
              <a:rPr lang="en-US" dirty="0" smtClean="0"/>
              <a:t>: Pharaoh </a:t>
            </a:r>
            <a:r>
              <a:rPr lang="en-US" dirty="0" err="1" smtClean="0"/>
              <a:t>Pharaoh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Download Here: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www.youtube.com/watch?v=ktn_gECxauY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86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2800"/>
          </a:xfrm>
        </p:spPr>
        <p:txBody>
          <a:bodyPr/>
          <a:lstStyle/>
          <a:p>
            <a:r>
              <a:rPr lang="en-US" dirty="0" smtClean="0"/>
              <a:t>Next Slide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Video</a:t>
            </a:r>
            <a:r>
              <a:rPr lang="en-US" dirty="0" smtClean="0"/>
              <a:t>: Moses in a </a:t>
            </a:r>
            <a:r>
              <a:rPr lang="en-US" dirty="0" smtClean="0"/>
              <a:t>Basket</a:t>
            </a:r>
            <a:br>
              <a:rPr lang="en-US" dirty="0" smtClean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www.youtube.com/watch?v=MZ-BbFQ3K1A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938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2800"/>
          </a:xfrm>
        </p:spPr>
        <p:txBody>
          <a:bodyPr/>
          <a:lstStyle/>
          <a:p>
            <a:r>
              <a:rPr lang="en-US" dirty="0" smtClean="0"/>
              <a:t>Next Slide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Video</a:t>
            </a:r>
            <a:r>
              <a:rPr lang="en-US" dirty="0" smtClean="0"/>
              <a:t>: Baby </a:t>
            </a:r>
            <a:r>
              <a:rPr lang="en-US" dirty="0" smtClean="0"/>
              <a:t>Moses</a:t>
            </a:r>
            <a:br>
              <a:rPr lang="en-US" dirty="0" smtClean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www.youtube.com/watch?v=qOKHCiMaV0c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556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6" y="11723"/>
            <a:ext cx="9130937" cy="826477"/>
          </a:xfrm>
        </p:spPr>
        <p:txBody>
          <a:bodyPr/>
          <a:lstStyle/>
          <a:p>
            <a:r>
              <a:rPr lang="en-US" sz="4400" b="0" dirty="0" smtClean="0">
                <a:latin typeface="Aharoni" pitchFamily="2" charset="-79"/>
                <a:cs typeface="Aharoni" pitchFamily="2" charset="-79"/>
              </a:rPr>
              <a:t>Moses, the </a:t>
            </a:r>
            <a:r>
              <a:rPr lang="en-US" sz="4400" b="0" dirty="0">
                <a:latin typeface="Aharoni" pitchFamily="2" charset="-79"/>
                <a:cs typeface="Aharoni" pitchFamily="2" charset="-79"/>
              </a:rPr>
              <a:t>Baby God </a:t>
            </a:r>
            <a:r>
              <a:rPr lang="en-US" sz="4400" b="0" dirty="0" smtClean="0">
                <a:latin typeface="Aharoni" pitchFamily="2" charset="-79"/>
                <a:cs typeface="Aharoni" pitchFamily="2" charset="-79"/>
              </a:rPr>
              <a:t>Saved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378" y="5943600"/>
            <a:ext cx="9151254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0" dirty="0">
                <a:latin typeface="Aharoni" pitchFamily="2" charset="-79"/>
                <a:cs typeface="Aharoni" pitchFamily="2" charset="-79"/>
              </a:rPr>
              <a:t>Jesus Will Always </a:t>
            </a:r>
            <a:r>
              <a:rPr lang="en-US" sz="4400" b="0" dirty="0" smtClean="0">
                <a:latin typeface="Aharoni" pitchFamily="2" charset="-79"/>
                <a:cs typeface="Aharoni" pitchFamily="2" charset="-79"/>
              </a:rPr>
              <a:t>Rise</a:t>
            </a:r>
            <a:endParaRPr lang="en-US" sz="4400" dirty="0"/>
          </a:p>
        </p:txBody>
      </p:sp>
      <p:pic>
        <p:nvPicPr>
          <p:cNvPr id="7172" name="Picture 4" descr="http://v011o.popscreen.com/eGhxeHh1MTI=_o_baby-moses-sent-down-the-ri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  <a14:imgEffect>
                      <a14:colorTemperature colorTemp="7600"/>
                    </a14:imgEffect>
                    <a14:imgEffect>
                      <a14:saturation sat="108000"/>
                    </a14:imgEffect>
                    <a14:imgEffect>
                      <a14:brightnessContrast bright="2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22" y="990600"/>
            <a:ext cx="915125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4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4011" y="0"/>
            <a:ext cx="2899611" cy="6858000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dirty="0"/>
              <a:t>Jesus </a:t>
            </a:r>
            <a:r>
              <a:rPr lang="en-US" sz="4000" dirty="0" smtClean="0"/>
              <a:t>is </a:t>
            </a:r>
            <a:r>
              <a:rPr lang="en-US" sz="4000" dirty="0"/>
              <a:t>L</a:t>
            </a:r>
            <a:r>
              <a:rPr lang="en-US" sz="4000" dirty="0" smtClean="0"/>
              <a:t>ike Moses</a:t>
            </a:r>
          </a:p>
          <a:p>
            <a:pPr marL="0" lvl="0" indent="0">
              <a:buNone/>
            </a:pPr>
            <a:r>
              <a:rPr lang="en-US" dirty="0" smtClean="0"/>
              <a:t>Moses said:</a:t>
            </a:r>
            <a:endParaRPr lang="en-US" sz="1400" dirty="0" smtClean="0"/>
          </a:p>
          <a:p>
            <a:pPr marL="0" lvl="0" indent="0">
              <a:buNone/>
            </a:pPr>
            <a:r>
              <a:rPr lang="en-US" sz="3200" dirty="0" smtClean="0"/>
              <a:t>“</a:t>
            </a:r>
            <a:r>
              <a:rPr lang="en-US" sz="3200" dirty="0"/>
              <a:t>The </a:t>
            </a:r>
            <a:r>
              <a:rPr lang="en-US" sz="3200" cap="small" dirty="0"/>
              <a:t>Lord</a:t>
            </a:r>
            <a:r>
              <a:rPr lang="en-US" sz="3200" dirty="0"/>
              <a:t> your God will send you a prophet, an Israelite like me. You must </a:t>
            </a:r>
            <a:r>
              <a:rPr lang="en-US" sz="3200" dirty="0" smtClean="0"/>
              <a:t>listen to him.” </a:t>
            </a:r>
          </a:p>
          <a:p>
            <a:pPr marL="0" lvl="0" indent="0" algn="r">
              <a:buNone/>
            </a:pPr>
            <a:r>
              <a:rPr lang="en-US" sz="2000" dirty="0" smtClean="0"/>
              <a:t>Deut. 18:15</a:t>
            </a:r>
            <a:endParaRPr lang="en-US" sz="2000" dirty="0"/>
          </a:p>
        </p:txBody>
      </p:sp>
      <p:pic>
        <p:nvPicPr>
          <p:cNvPr id="1027" name="Picture 3" descr="C:\Users\Therese\Desktop\ligh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  <a14:imgEffect>
                      <a14:colorTemperature colorTemp="7400"/>
                    </a14:imgEffect>
                    <a14:imgEffect>
                      <a14:saturation sat="208000"/>
                    </a14:imgEffect>
                    <a14:imgEffect>
                      <a14:brightnessContrast bright="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15328"/>
            <a:ext cx="38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herese\Desktop\Moses-Jes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67" y="0"/>
            <a:ext cx="3687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3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Therese\Desktop\theprotect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  <a14:imgEffect>
                      <a14:colorTemperature colorTemp="5900"/>
                    </a14:imgEffect>
                    <a14:imgEffect>
                      <a14:saturation sat="152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5" t="7096" r="1221" b="21276"/>
          <a:stretch/>
        </p:blipFill>
        <p:spPr bwMode="auto">
          <a:xfrm>
            <a:off x="0" y="3314846"/>
            <a:ext cx="3860262" cy="354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0262" y="1"/>
            <a:ext cx="5283738" cy="6857999"/>
          </a:xfrm>
        </p:spPr>
        <p:txBody>
          <a:bodyPr/>
          <a:lstStyle/>
          <a:p>
            <a:pPr marL="0" lvl="0" indent="0">
              <a:buNone/>
            </a:pPr>
            <a:r>
              <a:rPr lang="en-US" sz="2700" dirty="0" smtClean="0"/>
              <a:t>Because Jesus would come from the Jews &amp; would one day destroy Satan, Moses &amp; Jesus </a:t>
            </a:r>
            <a:r>
              <a:rPr lang="en-US" sz="2700" dirty="0"/>
              <a:t>were both a threat to </a:t>
            </a:r>
            <a:r>
              <a:rPr lang="en-US" sz="2700" dirty="0" smtClean="0"/>
              <a:t>Satan. He used evil leaders to try &amp; destroy them as babies.</a:t>
            </a:r>
          </a:p>
          <a:p>
            <a:pPr marL="0" lvl="0" indent="0">
              <a:buNone/>
            </a:pPr>
            <a:endParaRPr lang="en-US" sz="900" dirty="0"/>
          </a:p>
          <a:p>
            <a:pPr marL="0" lvl="0" indent="0">
              <a:buNone/>
            </a:pPr>
            <a:r>
              <a:rPr lang="en-US" sz="2700" dirty="0" smtClean="0"/>
              <a:t>“Herod...was </a:t>
            </a:r>
            <a:r>
              <a:rPr lang="en-US" sz="2700" dirty="0"/>
              <a:t>very angry. He sent men to kill all the young boys two years old and under in </a:t>
            </a:r>
            <a:r>
              <a:rPr lang="en-US" sz="2700" dirty="0" smtClean="0"/>
              <a:t>Bethlehem.” </a:t>
            </a:r>
            <a:r>
              <a:rPr lang="en-US" sz="2000" dirty="0" smtClean="0"/>
              <a:t>Mat. 2:19</a:t>
            </a:r>
            <a:endParaRPr lang="en-US" sz="2000" dirty="0"/>
          </a:p>
          <a:p>
            <a:pPr marL="0" lvl="0" indent="0">
              <a:buNone/>
            </a:pPr>
            <a:endParaRPr lang="en-US" sz="900" dirty="0" smtClean="0"/>
          </a:p>
          <a:p>
            <a:pPr marL="0" lvl="0" indent="0">
              <a:buNone/>
            </a:pPr>
            <a:r>
              <a:rPr lang="en-US" sz="2700" dirty="0" smtClean="0"/>
              <a:t>“Then </a:t>
            </a:r>
            <a:r>
              <a:rPr lang="en-US" sz="2700" dirty="0"/>
              <a:t>Pharaoh told all his people, </a:t>
            </a:r>
            <a:r>
              <a:rPr lang="en-US" sz="2700" dirty="0" smtClean="0"/>
              <a:t>‘Throw </a:t>
            </a:r>
            <a:r>
              <a:rPr lang="en-US" sz="2700" dirty="0"/>
              <a:t>every son who is born to the Hebrews into the Nile. But keep every daughter alive</a:t>
            </a:r>
            <a:r>
              <a:rPr lang="en-US" sz="2700" dirty="0" smtClean="0"/>
              <a:t>.’” </a:t>
            </a:r>
            <a:r>
              <a:rPr lang="en-US" sz="2700" dirty="0"/>
              <a:t> </a:t>
            </a:r>
            <a:r>
              <a:rPr lang="en-US" sz="2000" dirty="0" smtClean="0"/>
              <a:t>Exodus 1:22</a:t>
            </a:r>
            <a:endParaRPr lang="en-US" sz="2000" dirty="0"/>
          </a:p>
        </p:txBody>
      </p:sp>
      <p:pic>
        <p:nvPicPr>
          <p:cNvPr id="2050" name="Picture 2" descr="C:\Documents and Settings\Therese\Desktop\Herod_kills_babies_1175-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colorTemperature colorTemp="7300"/>
                    </a14:imgEffect>
                    <a14:imgEffect>
                      <a14:saturation sat="148000"/>
                    </a14:imgEffect>
                    <a14:imgEffect>
                      <a14:brightnessContrast bright="6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8" r="18101" b="9997"/>
          <a:stretch/>
        </p:blipFill>
        <p:spPr bwMode="auto">
          <a:xfrm>
            <a:off x="25400" y="0"/>
            <a:ext cx="3860262" cy="31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2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1291</Words>
  <Application>Microsoft Office PowerPoint</Application>
  <PresentationFormat>On-screen Show (4:3)</PresentationFormat>
  <Paragraphs>126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Refined</vt:lpstr>
      <vt:lpstr>Moses, the Baby God Saved</vt:lpstr>
      <vt:lpstr>PowerPoint Presentation</vt:lpstr>
      <vt:lpstr>Next Slide  Song: Go Down Moses  Download Here: https://www.youtube.com/watch?v=vf6jBP4YXwo </vt:lpstr>
      <vt:lpstr>Next Slide  Song: Pharaoh Pharaoh  Download Here: https://www.youtube.com/watch?v=ktn_gECxauY </vt:lpstr>
      <vt:lpstr>Next Slide  Video: Moses in a Basket Download Here: https://www.youtube.com/watch?v=MZ-BbFQ3K1A </vt:lpstr>
      <vt:lpstr>Next Slide  Video: Baby Moses Download Here: https://www.youtube.com/watch?v=qOKHCiMaV0c </vt:lpstr>
      <vt:lpstr>Moses, the Baby God Saved</vt:lpstr>
      <vt:lpstr>PowerPoint Presentation</vt:lpstr>
      <vt:lpstr>PowerPoint Presentation</vt:lpstr>
      <vt:lpstr>Moses’ Mother &amp; Sister Tried to Save Him </vt:lpstr>
      <vt:lpstr>In the Bible, Water is often  a Picture of death</vt:lpstr>
      <vt:lpstr>Moses’ little Ark in the Nile River is a picture of Jesus in the grave – Passing through death then rising.  This passing through water (death) and coming up alive would happen again later in Moses’ Life –                         In a BIG WAY!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102</cp:revision>
  <dcterms:created xsi:type="dcterms:W3CDTF">2012-08-28T02:53:07Z</dcterms:created>
  <dcterms:modified xsi:type="dcterms:W3CDTF">2013-03-21T01:20:59Z</dcterms:modified>
</cp:coreProperties>
</file>